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64CB-D2C8-B07C-2FBF-D61E94443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B7B4B-2671-AA62-2EF6-4734860BA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E1D8-B7E0-880A-9AB1-D6BDFC54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9CD-6705-8CD7-04D6-A5E426F8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3E7C-039E-D860-B17B-6205318A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46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7751-F56F-9B35-FA12-5EAC003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3157A-1384-D5A2-B68B-10173628A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7F08-E6F7-5B8F-BD06-0CEDE5B4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ED1E-7F8F-A93B-849A-E10CE122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B43E9-AB09-F1F5-A714-65688E66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29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F880D-4E51-7C6F-B6E9-FA1A10F0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07E5-B087-D8E3-78F4-1BEE15424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0089B-E340-A28D-146E-B0C0D1F1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4FE3-C19A-1F49-53CA-14AD135C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F5D52-79A2-5A90-E400-1890CDDF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13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4D57-DC12-A7F9-3017-3D39AB7B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F13A-D043-A841-A433-039B88FF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0A22-6DE0-5B6A-877E-590F8BC5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72196-A6FD-8AF2-D152-47BB1A1E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51406-E777-153F-7298-58BD3D1B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20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2B56-9AF3-156D-84AB-A6E99DB6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58526-DFE9-2222-F857-8F455A47D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2EE2-32EB-783E-8668-83502904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92C0B-244B-C9B6-31E0-D75E96E7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EDCE-7A62-C426-EBE3-E1580440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28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CD6B-11C9-9991-454D-85C38862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DB27-9FDE-5A23-EBE4-E83F4B9B1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B06DC-84C4-55BA-D638-6CDFE8314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85059-6D16-5DBC-C524-4DFBDB2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259A6-1889-7687-F49E-C3913435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B7C33-B079-6354-B135-AF94840D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6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6D4-DF23-577D-DC8F-DDA8BC2A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9266B-92B0-92F0-1B48-45F57BE99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6C972-7F5E-BD5D-03F7-8E983CD7D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1EE69-E8C6-CA5F-9332-C8A222F7D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58EE4-35EB-9614-98CA-F8CE7EAF3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84057-C312-ED47-1CA6-03D9C484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73DCE-B8E3-AE44-0E17-FB459731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E0265-46DB-2236-2E59-44BCB0B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4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7AFC-EDB9-4A9A-747E-4B65E283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CDC76-1689-8AA7-8053-B63ABC7D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51847-C930-E5F2-7889-7988C509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2652-4115-E4DB-F704-5E490B32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44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EBE67-C97F-D05D-9B37-E6F2D5B3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EFDBA-3102-97B3-A54A-B04CA9D2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5BFD8-3FF1-1CE5-3766-BD3F974D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63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7DD8-FD1A-A10E-2CC7-ED18229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7872-418B-96FF-409B-CE9BF906A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D22F6-35D3-CF09-7373-C19514BCF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2D4B8-9EF1-ACD0-F45D-48A0894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4AAE8-5CAC-600D-82DD-AC426587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84B4-DB1A-8405-8368-71B29E63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11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5F1D-B21C-1E58-91B7-3477A232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4EF71-5273-E6CA-83F7-ED2BD7ED4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761DA-7F2C-6B29-CD53-3587669F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4296F-817A-EA51-7474-60A2C18E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96EA3-AA78-C94F-795A-C1A2F5FD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CB1FE-1160-534D-48F5-E984C4D8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0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125588-2CDC-86D7-1260-BC9407C5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2ABE-57AC-15D9-D83C-CD470659E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E5306-7E95-0D06-77FB-E07A6FB18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DDD8E-0248-4799-B33F-669A9341F82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91B15-5C0F-2551-A57A-C00B43EFE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4FADD-0A58-6765-1721-2462327E9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A31-10E3-4421-B3BC-24F9062F9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5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4853B-E67D-CFED-C03A-62592A0B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9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FEF05-2A61-9C37-2A41-C9286F39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0C3D0-945A-0D8E-5B67-CC784C0FD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999D1-2CA7-41F2-3CF8-DE77787C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51C03-374E-EE17-527B-9D6930C9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8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97F2A-AA56-AD73-1DD0-FBED6E02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1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B1908-0133-C560-9FFE-894FCA7F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9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8C772-2003-85BD-4BE8-78379559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2E5A8-E0EE-46CE-ED89-2EF0032B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38594-4F71-15E4-1EB3-6C096250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9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140B6-9576-A699-4952-EB81CC26B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7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8B263-2FAA-3DC1-0C39-B1B1FBCA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66D05-095F-2B40-A395-20335CEC8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2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Kajal Katheriya</dc:creator>
  <cp:lastModifiedBy>Akanksha Padgilwar</cp:lastModifiedBy>
  <cp:revision>1</cp:revision>
  <dcterms:created xsi:type="dcterms:W3CDTF">2024-05-12T06:01:46Z</dcterms:created>
  <dcterms:modified xsi:type="dcterms:W3CDTF">2024-05-13T05:12:17Z</dcterms:modified>
</cp:coreProperties>
</file>